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FA"/>
    <a:srgbClr val="0000FF"/>
    <a:srgbClr val="00B050"/>
    <a:srgbClr val="00CC00"/>
    <a:srgbClr val="181DF8"/>
    <a:srgbClr val="FF0000"/>
    <a:srgbClr val="996633"/>
    <a:srgbClr val="FB0000"/>
    <a:srgbClr val="FF6600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6586" autoAdjust="0"/>
  </p:normalViewPr>
  <p:slideViewPr>
    <p:cSldViewPr snapToGrid="0">
      <p:cViewPr varScale="1">
        <p:scale>
          <a:sx n="109" d="100"/>
          <a:sy n="109" d="100"/>
        </p:scale>
        <p:origin x="1158" y="96"/>
      </p:cViewPr>
      <p:guideLst>
        <p:guide pos="3636"/>
        <p:guide orient="horz" pos="2160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8" y="186"/>
            <a:ext cx="4308031" cy="341074"/>
          </a:xfrm>
          <a:prstGeom prst="rect">
            <a:avLst/>
          </a:prstGeom>
        </p:spPr>
        <p:txBody>
          <a:bodyPr vert="horz" lIns="88028" tIns="44009" rIns="88028" bIns="44009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53" y="186"/>
            <a:ext cx="4308031" cy="341074"/>
          </a:xfrm>
          <a:prstGeom prst="rect">
            <a:avLst/>
          </a:prstGeom>
        </p:spPr>
        <p:txBody>
          <a:bodyPr vert="horz" lIns="88028" tIns="44009" rIns="88028" bIns="44009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01.08.2019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88" y="6467744"/>
            <a:ext cx="4308031" cy="341072"/>
          </a:xfrm>
          <a:prstGeom prst="rect">
            <a:avLst/>
          </a:prstGeom>
        </p:spPr>
        <p:txBody>
          <a:bodyPr vert="horz" lIns="88028" tIns="44009" rIns="88028" bIns="44009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53" y="6467744"/>
            <a:ext cx="4308031" cy="341072"/>
          </a:xfrm>
          <a:prstGeom prst="rect">
            <a:avLst/>
          </a:prstGeom>
        </p:spPr>
        <p:txBody>
          <a:bodyPr vert="horz" lIns="88028" tIns="44009" rIns="88028" bIns="44009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6" y="61"/>
            <a:ext cx="4307733" cy="341622"/>
          </a:xfrm>
          <a:prstGeom prst="rect">
            <a:avLst/>
          </a:prstGeom>
        </p:spPr>
        <p:txBody>
          <a:bodyPr vert="horz" lIns="95311" tIns="47656" rIns="95311" bIns="47656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75" y="61"/>
            <a:ext cx="4307733" cy="341622"/>
          </a:xfrm>
          <a:prstGeom prst="rect">
            <a:avLst/>
          </a:prstGeom>
        </p:spPr>
        <p:txBody>
          <a:bodyPr vert="horz" lIns="95311" tIns="47656" rIns="95311" bIns="47656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11" tIns="47656" rIns="95311" bIns="476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82" y="3276749"/>
            <a:ext cx="7952739" cy="2680960"/>
          </a:xfrm>
          <a:prstGeom prst="rect">
            <a:avLst/>
          </a:prstGeom>
        </p:spPr>
        <p:txBody>
          <a:bodyPr vert="horz" lIns="95311" tIns="47656" rIns="95311" bIns="47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86" y="6467330"/>
            <a:ext cx="4307733" cy="341620"/>
          </a:xfrm>
          <a:prstGeom prst="rect">
            <a:avLst/>
          </a:prstGeom>
        </p:spPr>
        <p:txBody>
          <a:bodyPr vert="horz" lIns="95311" tIns="47656" rIns="95311" bIns="47656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75" y="6467330"/>
            <a:ext cx="4307733" cy="341620"/>
          </a:xfrm>
          <a:prstGeom prst="rect">
            <a:avLst/>
          </a:prstGeom>
        </p:spPr>
        <p:txBody>
          <a:bodyPr vert="horz" lIns="95311" tIns="47656" rIns="95311" bIns="47656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3050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20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3050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18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садк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5996"/>
            <a:ext cx="12192000" cy="6232004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</a:t>
            </a:r>
            <a:r>
              <a:rPr lang="ru-RU" dirty="0" smtClean="0">
                <a:solidFill>
                  <a:schemeClr val="bg1"/>
                </a:solidFill>
              </a:rPr>
              <a:t>ВЫПАДЕНИЯ ОСАДКОВ ПО </a:t>
            </a:r>
            <a:r>
              <a:rPr lang="ru-RU" dirty="0">
                <a:solidFill>
                  <a:schemeClr val="bg1"/>
                </a:solidFill>
              </a:rPr>
              <a:t>ТЕРРИТОРИИ </a:t>
            </a:r>
            <a:r>
              <a:rPr lang="ru-RU" dirty="0" smtClean="0">
                <a:solidFill>
                  <a:schemeClr val="bg1"/>
                </a:solidFill>
              </a:rPr>
              <a:t>УФО, ПФО, ЦФО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(от </a:t>
            </a:r>
            <a:r>
              <a:rPr lang="ru-RU" dirty="0" smtClean="0">
                <a:solidFill>
                  <a:schemeClr val="bg1"/>
                </a:solidFill>
              </a:rPr>
              <a:t>01.08.2019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02-04.08.2019)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1" name="TextBox 430"/>
          <p:cNvSpPr txBox="1"/>
          <p:nvPr/>
        </p:nvSpPr>
        <p:spPr>
          <a:xfrm>
            <a:off x="3012135" y="4026268"/>
            <a:ext cx="147894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Нижний Новгород</a:t>
            </a:r>
            <a:endParaRPr lang="ru-RU" sz="1200" dirty="0"/>
          </a:p>
        </p:txBody>
      </p:sp>
      <p:sp>
        <p:nvSpPr>
          <p:cNvPr id="466" name="TextBox 465"/>
          <p:cNvSpPr txBox="1"/>
          <p:nvPr/>
        </p:nvSpPr>
        <p:spPr>
          <a:xfrm>
            <a:off x="7434887" y="3887770"/>
            <a:ext cx="125595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Екатеринбург</a:t>
            </a:r>
            <a:endParaRPr lang="ru-RU" sz="1200" dirty="0"/>
          </a:p>
        </p:txBody>
      </p:sp>
      <p:sp>
        <p:nvSpPr>
          <p:cNvPr id="468" name="TextBox 467"/>
          <p:cNvSpPr txBox="1"/>
          <p:nvPr/>
        </p:nvSpPr>
        <p:spPr>
          <a:xfrm>
            <a:off x="1615581" y="4289654"/>
            <a:ext cx="741184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Москва</a:t>
            </a:r>
            <a:endParaRPr lang="ru-RU" sz="1200" dirty="0"/>
          </a:p>
        </p:txBody>
      </p:sp>
      <p:sp>
        <p:nvSpPr>
          <p:cNvPr id="434" name="TextBox 433"/>
          <p:cNvSpPr txBox="1"/>
          <p:nvPr/>
        </p:nvSpPr>
        <p:spPr>
          <a:xfrm>
            <a:off x="6381229" y="3464998"/>
            <a:ext cx="86923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Пермь</a:t>
            </a:r>
            <a:endParaRPr lang="ru-RU" sz="1200" dirty="0"/>
          </a:p>
        </p:txBody>
      </p:sp>
      <p:sp>
        <p:nvSpPr>
          <p:cNvPr id="435" name="TextBox 434"/>
          <p:cNvSpPr txBox="1"/>
          <p:nvPr/>
        </p:nvSpPr>
        <p:spPr>
          <a:xfrm>
            <a:off x="5661382" y="3887769"/>
            <a:ext cx="86923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Ижевск</a:t>
            </a:r>
            <a:endParaRPr lang="ru-RU" sz="1200" dirty="0"/>
          </a:p>
        </p:txBody>
      </p:sp>
      <p:sp>
        <p:nvSpPr>
          <p:cNvPr id="436" name="TextBox 435"/>
          <p:cNvSpPr txBox="1"/>
          <p:nvPr/>
        </p:nvSpPr>
        <p:spPr>
          <a:xfrm>
            <a:off x="4593234" y="4289655"/>
            <a:ext cx="86923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Казань</a:t>
            </a:r>
            <a:endParaRPr lang="ru-RU" sz="1200" dirty="0"/>
          </a:p>
        </p:txBody>
      </p:sp>
      <p:sp>
        <p:nvSpPr>
          <p:cNvPr id="437" name="TextBox 436"/>
          <p:cNvSpPr txBox="1"/>
          <p:nvPr/>
        </p:nvSpPr>
        <p:spPr>
          <a:xfrm>
            <a:off x="1945383" y="3695855"/>
            <a:ext cx="1188276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Ярославль</a:t>
            </a:r>
            <a:endParaRPr lang="ru-RU" sz="1200" dirty="0"/>
          </a:p>
        </p:txBody>
      </p:sp>
      <p:sp>
        <p:nvSpPr>
          <p:cNvPr id="438" name="TextBox 437"/>
          <p:cNvSpPr txBox="1"/>
          <p:nvPr/>
        </p:nvSpPr>
        <p:spPr>
          <a:xfrm>
            <a:off x="1986173" y="5721356"/>
            <a:ext cx="87407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Воронеж</a:t>
            </a:r>
            <a:endParaRPr lang="ru-RU" sz="1200" dirty="0"/>
          </a:p>
        </p:txBody>
      </p:sp>
      <p:sp>
        <p:nvSpPr>
          <p:cNvPr id="439" name="TextBox 438"/>
          <p:cNvSpPr txBox="1"/>
          <p:nvPr/>
        </p:nvSpPr>
        <p:spPr>
          <a:xfrm>
            <a:off x="3751607" y="5803498"/>
            <a:ext cx="87407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Саратов</a:t>
            </a:r>
            <a:endParaRPr lang="ru-RU" sz="1200" dirty="0"/>
          </a:p>
        </p:txBody>
      </p:sp>
      <p:sp>
        <p:nvSpPr>
          <p:cNvPr id="440" name="TextBox 439"/>
          <p:cNvSpPr txBox="1"/>
          <p:nvPr/>
        </p:nvSpPr>
        <p:spPr>
          <a:xfrm>
            <a:off x="4787307" y="5234384"/>
            <a:ext cx="87407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Самара</a:t>
            </a:r>
            <a:endParaRPr lang="ru-RU" sz="1200" dirty="0"/>
          </a:p>
        </p:txBody>
      </p:sp>
      <p:sp>
        <p:nvSpPr>
          <p:cNvPr id="441" name="TextBox 440"/>
          <p:cNvSpPr txBox="1"/>
          <p:nvPr/>
        </p:nvSpPr>
        <p:spPr>
          <a:xfrm>
            <a:off x="6093579" y="5721355"/>
            <a:ext cx="87407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Оренбург</a:t>
            </a:r>
            <a:endParaRPr lang="ru-RU" sz="1200" dirty="0"/>
          </a:p>
        </p:txBody>
      </p:sp>
      <p:sp>
        <p:nvSpPr>
          <p:cNvPr id="442" name="TextBox 441"/>
          <p:cNvSpPr txBox="1"/>
          <p:nvPr/>
        </p:nvSpPr>
        <p:spPr>
          <a:xfrm>
            <a:off x="6520213" y="4593176"/>
            <a:ext cx="59126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Уфа</a:t>
            </a:r>
            <a:endParaRPr lang="ru-RU" sz="1200" dirty="0"/>
          </a:p>
        </p:txBody>
      </p:sp>
      <p:sp>
        <p:nvSpPr>
          <p:cNvPr id="443" name="TextBox 442"/>
          <p:cNvSpPr txBox="1"/>
          <p:nvPr/>
        </p:nvSpPr>
        <p:spPr>
          <a:xfrm>
            <a:off x="7698938" y="4518356"/>
            <a:ext cx="1017546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Челябинск</a:t>
            </a:r>
            <a:endParaRPr lang="ru-RU" sz="1200" dirty="0"/>
          </a:p>
        </p:txBody>
      </p:sp>
      <p:sp>
        <p:nvSpPr>
          <p:cNvPr id="444" name="TextBox 443"/>
          <p:cNvSpPr txBox="1"/>
          <p:nvPr/>
        </p:nvSpPr>
        <p:spPr>
          <a:xfrm>
            <a:off x="8716484" y="3722827"/>
            <a:ext cx="1017546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Тюмень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42" y="3739392"/>
            <a:ext cx="6076358" cy="3125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" y="3724518"/>
            <a:ext cx="6091606" cy="3146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93" y="620726"/>
            <a:ext cx="6098407" cy="3089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" y="611793"/>
            <a:ext cx="6092658" cy="3088661"/>
          </a:xfrm>
          <a:prstGeom prst="rect">
            <a:avLst/>
          </a:prstGeom>
        </p:spPr>
      </p:pic>
      <p:grpSp>
        <p:nvGrpSpPr>
          <p:cNvPr id="439" name="Группа 438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440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1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2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3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4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47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455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8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9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0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1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8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49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452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3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0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1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42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ПО ТЕРРИТОРИИ УФО, ПФО, ЦФО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01.08.2019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02.08.2019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847" name="Группа 846"/>
          <p:cNvGrpSpPr/>
          <p:nvPr/>
        </p:nvGrpSpPr>
        <p:grpSpPr>
          <a:xfrm>
            <a:off x="11467358" y="61732"/>
            <a:ext cx="625999" cy="526433"/>
            <a:chOff x="9625856" y="4064"/>
            <a:chExt cx="625999" cy="526433"/>
          </a:xfrm>
        </p:grpSpPr>
        <p:sp>
          <p:nvSpPr>
            <p:cNvPr id="848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9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0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1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2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853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4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55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863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4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5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6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7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8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9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0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1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2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3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4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5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6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7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8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9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0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1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2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3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4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5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6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7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8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9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0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1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2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3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4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5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6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7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8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9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0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1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2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6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ru-RU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57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860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1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2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97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8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9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97">
                <a:defRPr/>
              </a:pPr>
              <a:endParaRPr 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814" name="Прямая соединительная линия 813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10448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3" name="Рисунок 12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9" y="1283692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64" name="Рисунок 12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322" y="1283692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65" name="Рисунок 12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68" y="4433715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66" name="Рисунок 12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61" y="4429648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34" name="TextBox 1233"/>
          <p:cNvSpPr txBox="1"/>
          <p:nvPr/>
        </p:nvSpPr>
        <p:spPr>
          <a:xfrm>
            <a:off x="1832149" y="607107"/>
            <a:ext cx="185811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35" name="TextBox 1234"/>
          <p:cNvSpPr txBox="1"/>
          <p:nvPr/>
        </p:nvSpPr>
        <p:spPr>
          <a:xfrm>
            <a:off x="8281369" y="598722"/>
            <a:ext cx="174833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36" name="TextBox 1235"/>
          <p:cNvSpPr txBox="1"/>
          <p:nvPr/>
        </p:nvSpPr>
        <p:spPr>
          <a:xfrm>
            <a:off x="1897588" y="3746130"/>
            <a:ext cx="182545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37" name="TextBox 1236"/>
          <p:cNvSpPr txBox="1"/>
          <p:nvPr/>
        </p:nvSpPr>
        <p:spPr>
          <a:xfrm>
            <a:off x="8409047" y="3757970"/>
            <a:ext cx="1594564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1238" name="Группа 1237"/>
          <p:cNvGrpSpPr/>
          <p:nvPr/>
        </p:nvGrpSpPr>
        <p:grpSpPr>
          <a:xfrm>
            <a:off x="778209" y="1956068"/>
            <a:ext cx="4731442" cy="1366716"/>
            <a:chOff x="-1500847" y="1465288"/>
            <a:chExt cx="4731442" cy="1366716"/>
          </a:xfrm>
        </p:grpSpPr>
        <p:sp>
          <p:nvSpPr>
            <p:cNvPr id="1239" name="TextBox 1238"/>
            <p:cNvSpPr txBox="1"/>
            <p:nvPr/>
          </p:nvSpPr>
          <p:spPr>
            <a:xfrm>
              <a:off x="-760833" y="1822228"/>
              <a:ext cx="97143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Новгород</a:t>
              </a:r>
              <a:endParaRPr lang="ru-RU" sz="700" dirty="0"/>
            </a:p>
          </p:txBody>
        </p:sp>
        <p:sp>
          <p:nvSpPr>
            <p:cNvPr id="1240" name="TextBox 1239"/>
            <p:cNvSpPr txBox="1"/>
            <p:nvPr/>
          </p:nvSpPr>
          <p:spPr>
            <a:xfrm>
              <a:off x="-1251841" y="2631949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  <p:sp>
          <p:nvSpPr>
            <p:cNvPr id="1241" name="TextBox 1240"/>
            <p:cNvSpPr txBox="1"/>
            <p:nvPr/>
          </p:nvSpPr>
          <p:spPr>
            <a:xfrm>
              <a:off x="-1500847" y="1894342"/>
              <a:ext cx="62696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1242" name="TextBox 1241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1243" name="TextBox 1242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1244" name="TextBox 1243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843" name="TextBox 842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1245" name="TextBox 1244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1246" name="TextBox 1245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1248" name="TextBox 1247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1249" name="TextBox 1248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1250" name="TextBox 1249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</p:grpSp>
      <p:grpSp>
        <p:nvGrpSpPr>
          <p:cNvPr id="1251" name="Группа 1250"/>
          <p:cNvGrpSpPr/>
          <p:nvPr/>
        </p:nvGrpSpPr>
        <p:grpSpPr>
          <a:xfrm>
            <a:off x="7011430" y="1956068"/>
            <a:ext cx="4738369" cy="1353818"/>
            <a:chOff x="-1507774" y="1465288"/>
            <a:chExt cx="4738369" cy="1353818"/>
          </a:xfrm>
        </p:grpSpPr>
        <p:sp>
          <p:nvSpPr>
            <p:cNvPr id="1252" name="TextBox 1251"/>
            <p:cNvSpPr txBox="1"/>
            <p:nvPr/>
          </p:nvSpPr>
          <p:spPr>
            <a:xfrm>
              <a:off x="-883643" y="1822228"/>
              <a:ext cx="987166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Нижний Новгород</a:t>
              </a:r>
              <a:endParaRPr lang="ru-RU" sz="700" dirty="0"/>
            </a:p>
          </p:txBody>
        </p:sp>
        <p:sp>
          <p:nvSpPr>
            <p:cNvPr id="1254" name="TextBox 1253"/>
            <p:cNvSpPr txBox="1"/>
            <p:nvPr/>
          </p:nvSpPr>
          <p:spPr>
            <a:xfrm>
              <a:off x="-1507774" y="1922254"/>
              <a:ext cx="50001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1255" name="TextBox 1254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1256" name="TextBox 1255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1257" name="TextBox 1256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1258" name="TextBox 1257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1260" name="TextBox 1259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1261" name="TextBox 1260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1262" name="TextBox 1261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1267" name="TextBox 1266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  <p:sp>
          <p:nvSpPr>
            <p:cNvPr id="1268" name="TextBox 1267"/>
            <p:cNvSpPr txBox="1"/>
            <p:nvPr/>
          </p:nvSpPr>
          <p:spPr>
            <a:xfrm>
              <a:off x="-1400383" y="2616592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</p:grpSp>
      <p:grpSp>
        <p:nvGrpSpPr>
          <p:cNvPr id="1283" name="Группа 1282"/>
          <p:cNvGrpSpPr/>
          <p:nvPr/>
        </p:nvGrpSpPr>
        <p:grpSpPr>
          <a:xfrm>
            <a:off x="798712" y="5094482"/>
            <a:ext cx="4731442" cy="1366716"/>
            <a:chOff x="-1500847" y="1465288"/>
            <a:chExt cx="4731442" cy="1366716"/>
          </a:xfrm>
        </p:grpSpPr>
        <p:sp>
          <p:nvSpPr>
            <p:cNvPr id="1284" name="TextBox 1283"/>
            <p:cNvSpPr txBox="1"/>
            <p:nvPr/>
          </p:nvSpPr>
          <p:spPr>
            <a:xfrm>
              <a:off x="-760833" y="1822228"/>
              <a:ext cx="971036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</a:t>
              </a:r>
              <a:r>
                <a:rPr lang="ru-RU" sz="700" dirty="0" smtClean="0"/>
                <a:t>Новгород</a:t>
              </a:r>
              <a:endParaRPr lang="ru-RU" sz="700" dirty="0"/>
            </a:p>
          </p:txBody>
        </p:sp>
        <p:sp>
          <p:nvSpPr>
            <p:cNvPr id="1285" name="TextBox 1284"/>
            <p:cNvSpPr txBox="1"/>
            <p:nvPr/>
          </p:nvSpPr>
          <p:spPr>
            <a:xfrm>
              <a:off x="-1251841" y="2631949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  <p:sp>
          <p:nvSpPr>
            <p:cNvPr id="1286" name="TextBox 1285"/>
            <p:cNvSpPr txBox="1"/>
            <p:nvPr/>
          </p:nvSpPr>
          <p:spPr>
            <a:xfrm>
              <a:off x="-1500847" y="1894342"/>
              <a:ext cx="62696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1287" name="TextBox 1286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1288" name="TextBox 1287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1289" name="TextBox 1288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1290" name="TextBox 1289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1291" name="TextBox 1290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1292" name="TextBox 1291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1293" name="TextBox 1292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1294" name="TextBox 1293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1295" name="TextBox 1294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</p:grpSp>
      <p:grpSp>
        <p:nvGrpSpPr>
          <p:cNvPr id="1296" name="Группа 1295"/>
          <p:cNvGrpSpPr/>
          <p:nvPr/>
        </p:nvGrpSpPr>
        <p:grpSpPr>
          <a:xfrm>
            <a:off x="6924649" y="5107889"/>
            <a:ext cx="4731442" cy="1366716"/>
            <a:chOff x="-1500847" y="1465288"/>
            <a:chExt cx="4731442" cy="1366716"/>
          </a:xfrm>
        </p:grpSpPr>
        <p:sp>
          <p:nvSpPr>
            <p:cNvPr id="1297" name="TextBox 1296"/>
            <p:cNvSpPr txBox="1"/>
            <p:nvPr/>
          </p:nvSpPr>
          <p:spPr>
            <a:xfrm>
              <a:off x="-760833" y="1822228"/>
              <a:ext cx="986284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</a:t>
              </a:r>
              <a:r>
                <a:rPr lang="ru-RU" sz="700" dirty="0" smtClean="0"/>
                <a:t>Новгород</a:t>
              </a:r>
              <a:endParaRPr lang="ru-RU" sz="700" dirty="0"/>
            </a:p>
          </p:txBody>
        </p:sp>
        <p:sp>
          <p:nvSpPr>
            <p:cNvPr id="1298" name="TextBox 1297"/>
            <p:cNvSpPr txBox="1"/>
            <p:nvPr/>
          </p:nvSpPr>
          <p:spPr>
            <a:xfrm>
              <a:off x="-1251841" y="2631949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-1500847" y="1894342"/>
              <a:ext cx="62696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1300" name="TextBox 1299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1301" name="TextBox 1300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1302" name="TextBox 1301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1303" name="TextBox 1302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1304" name="TextBox 1303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1305" name="TextBox 1304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1306" name="TextBox 1305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1307" name="TextBox 1306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1308" name="TextBox 1307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72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318"/>
            <a:ext cx="6084094" cy="3147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30" y="3709150"/>
            <a:ext cx="6082370" cy="3148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26" y="625996"/>
            <a:ext cx="6081974" cy="3083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383"/>
            <a:ext cx="6084094" cy="3070827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УСИЛЕНИЯ ВЕТРОВОЙ НАГРУЗКИ НА ТЕРРИТОРИИ </a:t>
            </a:r>
            <a:r>
              <a:rPr lang="ru-RU" dirty="0">
                <a:solidFill>
                  <a:schemeClr val="bg1"/>
                </a:solidFill>
              </a:rPr>
              <a:t>УФО, ПФО, ЦФО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01.08.2019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02.08.2019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55" name="Прямая соединительная линия 454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/>
        </p:nvCxnSpPr>
        <p:spPr>
          <a:xfrm>
            <a:off x="0" y="3702210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084" r="5832" b="978"/>
          <a:stretch/>
        </p:blipFill>
        <p:spPr>
          <a:xfrm>
            <a:off x="11956060" y="4555525"/>
            <a:ext cx="206996" cy="22495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7" name="Рисунок 4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084" r="5832" b="978"/>
          <a:stretch/>
        </p:blipFill>
        <p:spPr>
          <a:xfrm>
            <a:off x="11956060" y="1406621"/>
            <a:ext cx="206996" cy="22495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8" name="Рисунок 4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084" r="5832" b="978"/>
          <a:stretch/>
        </p:blipFill>
        <p:spPr>
          <a:xfrm>
            <a:off x="5851166" y="4572304"/>
            <a:ext cx="206996" cy="22495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9" name="Рисунок 4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1084" r="5832" b="978"/>
          <a:stretch/>
        </p:blipFill>
        <p:spPr>
          <a:xfrm>
            <a:off x="5851166" y="1423400"/>
            <a:ext cx="206996" cy="22495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31" name="TextBox 430"/>
          <p:cNvSpPr txBox="1"/>
          <p:nvPr/>
        </p:nvSpPr>
        <p:spPr>
          <a:xfrm>
            <a:off x="1832149" y="607107"/>
            <a:ext cx="185811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8281369" y="598722"/>
            <a:ext cx="174833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8409047" y="3757970"/>
            <a:ext cx="1594564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1897588" y="3746130"/>
            <a:ext cx="1825459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02.08.2019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440" name="Группа 439"/>
          <p:cNvGrpSpPr/>
          <p:nvPr/>
        </p:nvGrpSpPr>
        <p:grpSpPr>
          <a:xfrm>
            <a:off x="778209" y="1956068"/>
            <a:ext cx="4731442" cy="1366716"/>
            <a:chOff x="-1500847" y="1465288"/>
            <a:chExt cx="4731442" cy="1366716"/>
          </a:xfrm>
        </p:grpSpPr>
        <p:sp>
          <p:nvSpPr>
            <p:cNvPr id="441" name="TextBox 440"/>
            <p:cNvSpPr txBox="1"/>
            <p:nvPr/>
          </p:nvSpPr>
          <p:spPr>
            <a:xfrm>
              <a:off x="-760833" y="1822228"/>
              <a:ext cx="95734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</a:t>
              </a:r>
              <a:r>
                <a:rPr lang="ru-RU" sz="700" dirty="0" smtClean="0"/>
                <a:t>Новгород</a:t>
              </a:r>
              <a:endParaRPr lang="ru-RU" sz="700" dirty="0"/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-1251841" y="2631949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-1500847" y="1894342"/>
              <a:ext cx="62696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457" name="TextBox 456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458" name="TextBox 457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</p:grpSp>
      <p:grpSp>
        <p:nvGrpSpPr>
          <p:cNvPr id="462" name="Группа 461"/>
          <p:cNvGrpSpPr/>
          <p:nvPr/>
        </p:nvGrpSpPr>
        <p:grpSpPr>
          <a:xfrm>
            <a:off x="7011430" y="1956068"/>
            <a:ext cx="4738369" cy="1353818"/>
            <a:chOff x="-1507774" y="1465288"/>
            <a:chExt cx="4738369" cy="1353818"/>
          </a:xfrm>
        </p:grpSpPr>
        <p:sp>
          <p:nvSpPr>
            <p:cNvPr id="463" name="TextBox 462"/>
            <p:cNvSpPr txBox="1"/>
            <p:nvPr/>
          </p:nvSpPr>
          <p:spPr>
            <a:xfrm>
              <a:off x="-854541" y="1822228"/>
              <a:ext cx="95806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</a:t>
              </a:r>
              <a:r>
                <a:rPr lang="ru-RU" sz="700" dirty="0" smtClean="0"/>
                <a:t>Новгород</a:t>
              </a:r>
              <a:endParaRPr lang="ru-RU" sz="700" dirty="0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-1507774" y="1922254"/>
              <a:ext cx="50001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-1400383" y="2616592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</p:grpSp>
      <p:grpSp>
        <p:nvGrpSpPr>
          <p:cNvPr id="492" name="Группа 491"/>
          <p:cNvGrpSpPr/>
          <p:nvPr/>
        </p:nvGrpSpPr>
        <p:grpSpPr>
          <a:xfrm>
            <a:off x="798712" y="5094482"/>
            <a:ext cx="4731442" cy="1366716"/>
            <a:chOff x="-1500847" y="1465288"/>
            <a:chExt cx="4731442" cy="1366716"/>
          </a:xfrm>
        </p:grpSpPr>
        <p:sp>
          <p:nvSpPr>
            <p:cNvPr id="504" name="TextBox 503"/>
            <p:cNvSpPr txBox="1"/>
            <p:nvPr/>
          </p:nvSpPr>
          <p:spPr>
            <a:xfrm>
              <a:off x="-760833" y="1822228"/>
              <a:ext cx="96578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</a:t>
              </a:r>
              <a:r>
                <a:rPr lang="ru-RU" sz="700" dirty="0" smtClean="0"/>
                <a:t>Новгород</a:t>
              </a:r>
              <a:endParaRPr lang="ru-RU" sz="700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-1251841" y="2631949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-1500847" y="1894342"/>
              <a:ext cx="62696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</p:grpSp>
      <p:grpSp>
        <p:nvGrpSpPr>
          <p:cNvPr id="516" name="Группа 515"/>
          <p:cNvGrpSpPr/>
          <p:nvPr/>
        </p:nvGrpSpPr>
        <p:grpSpPr>
          <a:xfrm>
            <a:off x="6924649" y="5107889"/>
            <a:ext cx="4731442" cy="1366716"/>
            <a:chOff x="-1500847" y="1465288"/>
            <a:chExt cx="4731442" cy="1366716"/>
          </a:xfrm>
        </p:grpSpPr>
        <p:sp>
          <p:nvSpPr>
            <p:cNvPr id="517" name="TextBox 516"/>
            <p:cNvSpPr txBox="1"/>
            <p:nvPr/>
          </p:nvSpPr>
          <p:spPr>
            <a:xfrm>
              <a:off x="-817344" y="1776051"/>
              <a:ext cx="115940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/>
                <a:t>Нижний </a:t>
              </a:r>
              <a:r>
                <a:rPr lang="ru-RU" sz="700" dirty="0" smtClean="0"/>
                <a:t>Новгород</a:t>
              </a:r>
              <a:endParaRPr lang="ru-RU" sz="700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-1251841" y="2631949"/>
              <a:ext cx="575752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Воронеж</a:t>
              </a:r>
              <a:endParaRPr lang="ru-RU" sz="700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-1500847" y="1894342"/>
              <a:ext cx="62696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Москва</a:t>
              </a:r>
              <a:endParaRPr lang="ru-RU" sz="700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687125" y="1707510"/>
              <a:ext cx="685880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err="1" smtClean="0"/>
                <a:t>Ижевскк</a:t>
              </a:r>
              <a:endParaRPr lang="ru-RU" sz="700" dirty="0"/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1997869" y="2013516"/>
              <a:ext cx="65618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Челябинск</a:t>
              </a:r>
              <a:endParaRPr lang="ru-RU" sz="700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442326" y="2342901"/>
              <a:ext cx="505393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Самара</a:t>
              </a:r>
              <a:endParaRPr lang="ru-RU" sz="700" dirty="0"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225451" y="1913488"/>
              <a:ext cx="53921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Казань</a:t>
              </a:r>
              <a:endParaRPr lang="ru-RU" sz="700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1315103" y="1465288"/>
              <a:ext cx="53945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Пермь</a:t>
              </a:r>
              <a:endParaRPr lang="ru-RU" sz="700" dirty="0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1800669" y="1694287"/>
              <a:ext cx="787598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Екатеринбург</a:t>
              </a:r>
              <a:endParaRPr lang="ru-RU" sz="700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1198859" y="2079975"/>
              <a:ext cx="490265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Уфа</a:t>
              </a:r>
              <a:endParaRPr lang="ru-RU" sz="700" dirty="0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071025" y="2619051"/>
              <a:ext cx="680361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Оренбург</a:t>
              </a:r>
              <a:endParaRPr lang="ru-RU" sz="700" dirty="0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2567436" y="1622172"/>
              <a:ext cx="663159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Тюмень</a:t>
              </a:r>
              <a:endParaRPr lang="ru-RU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73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721120</TotalTime>
  <Words>211</Words>
  <Application>Microsoft Office PowerPoint</Application>
  <PresentationFormat>Широкоэкранный</PresentationFormat>
  <Paragraphs>127</Paragraphs>
  <Slides>3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Офицер-оператор-Шабанов М.П.</cp:lastModifiedBy>
  <cp:revision>30603</cp:revision>
  <cp:lastPrinted>2019-07-15T19:46:39Z</cp:lastPrinted>
  <dcterms:created xsi:type="dcterms:W3CDTF">2014-09-08T13:21:12Z</dcterms:created>
  <dcterms:modified xsi:type="dcterms:W3CDTF">2019-08-01T18:02:16Z</dcterms:modified>
</cp:coreProperties>
</file>